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4" r:id="rId3"/>
    <p:sldId id="265" r:id="rId4"/>
    <p:sldId id="266" r:id="rId5"/>
    <p:sldId id="267" r:id="rId6"/>
    <p:sldId id="268" r:id="rId7"/>
    <p:sldId id="269" r:id="rId8"/>
    <p:sldId id="27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5" autoAdjust="0"/>
    <p:restoredTop sz="94660"/>
  </p:normalViewPr>
  <p:slideViewPr>
    <p:cSldViewPr snapToGrid="0">
      <p:cViewPr varScale="1">
        <p:scale>
          <a:sx n="57" d="100"/>
          <a:sy n="57" d="100"/>
        </p:scale>
        <p:origin x="78" y="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6/1/2019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6/1/2019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6/1/2019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6/1/2019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6/1/2019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6/1/2019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6/1/2019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6/1/2019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6/1/2019</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6/1/2019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6/1/2019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6/1/2019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6/1/2019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6/1/2019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6/1/2019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6/1/2019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6/1/2019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6/1/2019</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greensborotrc.org/commissioners.php"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Commissioners</a:t>
            </a:r>
            <a:endParaRPr lang="en-US" dirty="0"/>
          </a:p>
        </p:txBody>
      </p:sp>
      <p:sp>
        <p:nvSpPr>
          <p:cNvPr id="3" name="Subtitle 2"/>
          <p:cNvSpPr>
            <a:spLocks noGrp="1"/>
          </p:cNvSpPr>
          <p:nvPr>
            <p:ph type="subTitle" idx="1"/>
          </p:nvPr>
        </p:nvSpPr>
        <p:spPr>
          <a:xfrm>
            <a:off x="1" y="4315968"/>
            <a:ext cx="9070848" cy="2067320"/>
          </a:xfrm>
        </p:spPr>
        <p:txBody>
          <a:bodyPr/>
          <a:lstStyle/>
          <a:p>
            <a:r>
              <a:rPr lang="en-US" dirty="0" smtClean="0"/>
              <a:t>Greensboro Truth and Reconciliation Commissioners Bio</a:t>
            </a:r>
          </a:p>
          <a:p>
            <a:r>
              <a:rPr lang="en-US" dirty="0">
                <a:hlinkClick r:id="rId2"/>
              </a:rPr>
              <a:t>http://</a:t>
            </a:r>
            <a:r>
              <a:rPr lang="en-US" dirty="0" smtClean="0">
                <a:hlinkClick r:id="rId2"/>
              </a:rPr>
              <a:t>www.greensborotrc.org/commissioners.php</a:t>
            </a:r>
            <a:endParaRPr lang="en-US" dirty="0" smtClean="0"/>
          </a:p>
          <a:p>
            <a:endParaRPr lang="en-US" dirty="0"/>
          </a:p>
        </p:txBody>
      </p:sp>
    </p:spTree>
    <p:extLst>
      <p:ext uri="{BB962C8B-B14F-4D97-AF65-F5344CB8AC3E}">
        <p14:creationId xmlns:p14="http://schemas.microsoft.com/office/powerpoint/2010/main" val="1965690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Cynthia Brown	</a:t>
            </a:r>
            <a:endParaRPr lang="en-US" dirty="0"/>
          </a:p>
        </p:txBody>
      </p:sp>
      <p:sp>
        <p:nvSpPr>
          <p:cNvPr id="4" name="Text Placeholder 3"/>
          <p:cNvSpPr>
            <a:spLocks noGrp="1"/>
          </p:cNvSpPr>
          <p:nvPr>
            <p:ph type="body" sz="half" idx="2"/>
          </p:nvPr>
        </p:nvSpPr>
        <p:spPr>
          <a:xfrm>
            <a:off x="680323" y="2336873"/>
            <a:ext cx="4992344" cy="3599315"/>
          </a:xfrm>
        </p:spPr>
        <p:txBody>
          <a:bodyPr>
            <a:normAutofit/>
          </a:bodyPr>
          <a:lstStyle/>
          <a:p>
            <a:pPr marL="285750" indent="-285750">
              <a:buFont typeface="Arial" panose="020B0604020202020204" pitchFamily="34" charset="0"/>
              <a:buChar char="•"/>
            </a:pPr>
            <a:r>
              <a:rPr lang="en-US" sz="2000" dirty="0" smtClean="0"/>
              <a:t>Principal consultant of The </a:t>
            </a:r>
            <a:r>
              <a:rPr lang="en-US" sz="2000" dirty="0" err="1" smtClean="0"/>
              <a:t>Sojurner</a:t>
            </a:r>
            <a:r>
              <a:rPr lang="en-US" sz="2000" dirty="0" smtClean="0"/>
              <a:t> Group, a business she founded to help non-profit groups strengthen their leadership and address their organizational development issues.</a:t>
            </a:r>
          </a:p>
          <a:p>
            <a:pPr marL="285750" indent="-285750">
              <a:buFont typeface="Arial" panose="020B0604020202020204" pitchFamily="34" charset="0"/>
              <a:buChar char="•"/>
            </a:pPr>
            <a:r>
              <a:rPr lang="en-US" sz="2000" dirty="0" smtClean="0"/>
              <a:t>Grassroots organizer and leader in Durham, NC.</a:t>
            </a:r>
          </a:p>
          <a:p>
            <a:pPr marL="285750" indent="-285750">
              <a:buFont typeface="Arial" panose="020B0604020202020204" pitchFamily="34" charset="0"/>
              <a:buChar char="•"/>
            </a:pPr>
            <a:r>
              <a:rPr lang="en-US" sz="2000" dirty="0" smtClean="0"/>
              <a:t>Graduate of both Bennett College for Women and UNC Greensboro.</a:t>
            </a:r>
            <a:endParaRPr lang="en-US" sz="2000" dirty="0"/>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6788129" y="2777140"/>
            <a:ext cx="2203471" cy="2980194"/>
          </a:xfrm>
        </p:spPr>
      </p:pic>
    </p:spTree>
    <p:extLst>
      <p:ext uri="{BB962C8B-B14F-4D97-AF65-F5344CB8AC3E}">
        <p14:creationId xmlns:p14="http://schemas.microsoft.com/office/powerpoint/2010/main" val="2962110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 Clark</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7111232" y="2730710"/>
            <a:ext cx="2489970" cy="3026624"/>
          </a:xfrm>
        </p:spPr>
      </p:pic>
      <p:sp>
        <p:nvSpPr>
          <p:cNvPr id="4" name="Text Placeholder 3"/>
          <p:cNvSpPr>
            <a:spLocks noGrp="1"/>
          </p:cNvSpPr>
          <p:nvPr>
            <p:ph type="body" sz="half" idx="2"/>
          </p:nvPr>
        </p:nvSpPr>
        <p:spPr>
          <a:xfrm>
            <a:off x="680322" y="2336873"/>
            <a:ext cx="5500345" cy="4080860"/>
          </a:xfrm>
        </p:spPr>
        <p:txBody>
          <a:bodyPr>
            <a:normAutofit fontScale="92500" lnSpcReduction="10000"/>
          </a:bodyPr>
          <a:lstStyle/>
          <a:p>
            <a:r>
              <a:rPr lang="en-US" sz="2000" dirty="0" smtClean="0"/>
              <a:t>An executive </a:t>
            </a:r>
            <a:r>
              <a:rPr lang="en-US" sz="2000" dirty="0"/>
              <a:t>director of the Fellowship of Reconciliation, the United States affiliate of the International Fellowship of Reconciliation, an organization with programs that advocate for demilitarization an nuclear disarmament, racial and economic justice, and peaceful resolution of conflicts</a:t>
            </a:r>
            <a:r>
              <a:rPr lang="en-US" sz="2000" dirty="0" smtClean="0"/>
              <a:t>.</a:t>
            </a:r>
          </a:p>
          <a:p>
            <a:endParaRPr lang="en-US" sz="2000" dirty="0"/>
          </a:p>
          <a:p>
            <a:r>
              <a:rPr lang="en-US" sz="2000" dirty="0"/>
              <a:t>Her current community involvement includes service on the boards of directors of the Southern Poverty Law Center and the Juvenile Justice Project of Louisiana. She also is a member of the Moratorium Campaign Advisory Board and the Board of Advisors of Habitat for Humanity International, an organization with which she served 12 years in Africa</a:t>
            </a:r>
            <a:endParaRPr lang="en-US" sz="2000" dirty="0"/>
          </a:p>
        </p:txBody>
      </p:sp>
    </p:spTree>
    <p:extLst>
      <p:ext uri="{BB962C8B-B14F-4D97-AF65-F5344CB8AC3E}">
        <p14:creationId xmlns:p14="http://schemas.microsoft.com/office/powerpoint/2010/main" val="2736951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Muktha</a:t>
            </a:r>
            <a:r>
              <a:rPr lang="en-US" dirty="0" smtClean="0"/>
              <a:t> </a:t>
            </a:r>
            <a:r>
              <a:rPr lang="en-US" dirty="0" err="1" smtClean="0"/>
              <a:t>Jost</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6866466" y="2494735"/>
            <a:ext cx="2514601" cy="3381704"/>
          </a:xfrm>
        </p:spPr>
      </p:pic>
      <p:sp>
        <p:nvSpPr>
          <p:cNvPr id="4" name="Text Placeholder 3"/>
          <p:cNvSpPr>
            <a:spLocks noGrp="1"/>
          </p:cNvSpPr>
          <p:nvPr>
            <p:ph type="body" sz="half" idx="2"/>
          </p:nvPr>
        </p:nvSpPr>
        <p:spPr>
          <a:xfrm>
            <a:off x="680323" y="2336873"/>
            <a:ext cx="5144744" cy="3599315"/>
          </a:xfrm>
        </p:spPr>
        <p:txBody>
          <a:bodyPr>
            <a:normAutofit/>
          </a:bodyPr>
          <a:lstStyle/>
          <a:p>
            <a:pPr marL="285750" indent="-285750">
              <a:buFont typeface="Arial" panose="020B0604020202020204" pitchFamily="34" charset="0"/>
              <a:buChar char="•"/>
            </a:pPr>
            <a:r>
              <a:rPr lang="en-US" sz="2000" dirty="0"/>
              <a:t>A</a:t>
            </a:r>
            <a:r>
              <a:rPr lang="en-US" sz="2000" dirty="0" smtClean="0"/>
              <a:t>n </a:t>
            </a:r>
            <a:r>
              <a:rPr lang="en-US" sz="2000" dirty="0"/>
              <a:t>associate professor of curriculum and instruction in the School of Education at N.C. A&amp;T State University. Her work focuses on areas including teacher education, instructional technology and multicultural education. She also is active in the Community Dialogue on Education's efforts to improve and support public </a:t>
            </a:r>
            <a:r>
              <a:rPr lang="en-US" sz="2000" dirty="0" smtClean="0"/>
              <a:t>schools.</a:t>
            </a:r>
          </a:p>
          <a:p>
            <a:pPr marL="285750" indent="-285750">
              <a:buFont typeface="Arial" panose="020B0604020202020204" pitchFamily="34" charset="0"/>
              <a:buChar char="•"/>
            </a:pPr>
            <a:r>
              <a:rPr lang="en-US" sz="2000" dirty="0"/>
              <a:t>A</a:t>
            </a:r>
            <a:r>
              <a:rPr lang="en-US" sz="2000" dirty="0" smtClean="0"/>
              <a:t> </a:t>
            </a:r>
            <a:r>
              <a:rPr lang="en-US" sz="2000" dirty="0"/>
              <a:t>board member of the group Right Sharing of World Resources.</a:t>
            </a:r>
            <a:endParaRPr lang="en-US" sz="2000" dirty="0"/>
          </a:p>
        </p:txBody>
      </p:sp>
    </p:spTree>
    <p:extLst>
      <p:ext uri="{BB962C8B-B14F-4D97-AF65-F5344CB8AC3E}">
        <p14:creationId xmlns:p14="http://schemas.microsoft.com/office/powerpoint/2010/main" val="3777193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Angela Lawrence</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7089019" y="2336873"/>
            <a:ext cx="2479524" cy="3348967"/>
          </a:xfrm>
        </p:spPr>
      </p:pic>
      <p:sp>
        <p:nvSpPr>
          <p:cNvPr id="4" name="Text Placeholder 3"/>
          <p:cNvSpPr>
            <a:spLocks noGrp="1"/>
          </p:cNvSpPr>
          <p:nvPr>
            <p:ph type="body" sz="half" idx="2"/>
          </p:nvPr>
        </p:nvSpPr>
        <p:spPr>
          <a:xfrm>
            <a:off x="680322" y="2336873"/>
            <a:ext cx="5110877" cy="3599315"/>
          </a:xfrm>
        </p:spPr>
        <p:txBody>
          <a:bodyPr>
            <a:normAutofit/>
          </a:bodyPr>
          <a:lstStyle/>
          <a:p>
            <a:r>
              <a:rPr lang="en-US" sz="2000" dirty="0"/>
              <a:t>A</a:t>
            </a:r>
            <a:r>
              <a:rPr lang="en-US" sz="2000" dirty="0" smtClean="0"/>
              <a:t> </a:t>
            </a:r>
            <a:r>
              <a:rPr lang="en-US" sz="2000" dirty="0"/>
              <a:t>counselor, certified nursing assistant and community activist with a long history of work focusing on education and neighborhood development. She is an advocate for children in the public schools and a priestess-in-training, focusing on aspects of Yoruba culture including rites of passage, self-sufficiency and sisterhood.</a:t>
            </a:r>
            <a:endParaRPr lang="en-US" sz="2000" dirty="0"/>
          </a:p>
        </p:txBody>
      </p:sp>
    </p:spTree>
    <p:extLst>
      <p:ext uri="{BB962C8B-B14F-4D97-AF65-F5344CB8AC3E}">
        <p14:creationId xmlns:p14="http://schemas.microsoft.com/office/powerpoint/2010/main" val="441634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Bob Peters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6841066" y="2075123"/>
            <a:ext cx="2684385" cy="3495943"/>
          </a:xfrm>
        </p:spPr>
      </p:pic>
      <p:sp>
        <p:nvSpPr>
          <p:cNvPr id="4" name="Text Placeholder 3"/>
          <p:cNvSpPr>
            <a:spLocks noGrp="1"/>
          </p:cNvSpPr>
          <p:nvPr>
            <p:ph type="body" sz="half" idx="2"/>
          </p:nvPr>
        </p:nvSpPr>
        <p:spPr>
          <a:xfrm>
            <a:off x="680323" y="2336873"/>
            <a:ext cx="5534210" cy="3599315"/>
          </a:xfrm>
        </p:spPr>
        <p:txBody>
          <a:bodyPr>
            <a:normAutofit/>
          </a:bodyPr>
          <a:lstStyle/>
          <a:p>
            <a:pPr marL="342900" indent="-342900">
              <a:buFont typeface="Arial" panose="020B0604020202020204" pitchFamily="34" charset="0"/>
              <a:buChar char="•"/>
            </a:pPr>
            <a:r>
              <a:rPr lang="en-US" sz="2000" dirty="0"/>
              <a:t>A</a:t>
            </a:r>
            <a:r>
              <a:rPr lang="en-US" sz="2000" dirty="0" smtClean="0"/>
              <a:t> </a:t>
            </a:r>
            <a:r>
              <a:rPr lang="en-US" sz="2000" dirty="0"/>
              <a:t>retired corporate attorney who spent more than 40 years with eight different companies in the AT&amp;T enterprise. In retirement, he works as an arbitrator for the N.C. District Court and the Better Business </a:t>
            </a:r>
            <a:r>
              <a:rPr lang="en-US" sz="2000" dirty="0" smtClean="0"/>
              <a:t>Bureau</a:t>
            </a:r>
          </a:p>
          <a:p>
            <a:pPr marL="342900" indent="-342900">
              <a:buFont typeface="Arial" panose="020B0604020202020204" pitchFamily="34" charset="0"/>
              <a:buChar char="•"/>
            </a:pPr>
            <a:r>
              <a:rPr lang="en-US" sz="2000" dirty="0"/>
              <a:t>Peters also is a legal educator who has taught courses on commercial law with an emphasis on purchasing and sales contracts, dispute resolution and intellectual property.</a:t>
            </a:r>
            <a:endParaRPr lang="en-US" sz="2000" dirty="0"/>
          </a:p>
        </p:txBody>
      </p:sp>
    </p:spTree>
    <p:extLst>
      <p:ext uri="{BB962C8B-B14F-4D97-AF65-F5344CB8AC3E}">
        <p14:creationId xmlns:p14="http://schemas.microsoft.com/office/powerpoint/2010/main" val="1942018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Reverend Mark Sills</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7044266" y="2311777"/>
            <a:ext cx="2506133" cy="3714321"/>
          </a:xfrm>
        </p:spPr>
      </p:pic>
      <p:sp>
        <p:nvSpPr>
          <p:cNvPr id="4" name="Text Placeholder 3"/>
          <p:cNvSpPr>
            <a:spLocks noGrp="1"/>
          </p:cNvSpPr>
          <p:nvPr>
            <p:ph type="body" sz="half" idx="2"/>
          </p:nvPr>
        </p:nvSpPr>
        <p:spPr>
          <a:xfrm>
            <a:off x="680322" y="2336873"/>
            <a:ext cx="5364877" cy="3599315"/>
          </a:xfrm>
        </p:spPr>
        <p:txBody>
          <a:bodyPr/>
          <a:lstStyle/>
          <a:p>
            <a:r>
              <a:rPr lang="en-US" sz="2000" dirty="0" smtClean="0"/>
              <a:t>An executive </a:t>
            </a:r>
            <a:r>
              <a:rPr lang="en-US" sz="2000" dirty="0"/>
              <a:t>director of Greensboro's </a:t>
            </a:r>
            <a:r>
              <a:rPr lang="en-US" sz="2000" dirty="0" err="1"/>
              <a:t>FaithAction</a:t>
            </a:r>
            <a:r>
              <a:rPr lang="en-US" sz="2000" dirty="0"/>
              <a:t> International House, an interfaith, interracial, multicultural organization working to form a united community of many cultures. He also is facilitator for the group Religious Leaders of Greensboro, and a leader of retreats focused on healing racism.</a:t>
            </a:r>
            <a:r>
              <a:rPr lang="en-US" dirty="0"/>
              <a:t> </a:t>
            </a:r>
            <a:endParaRPr lang="en-US" dirty="0"/>
          </a:p>
        </p:txBody>
      </p:sp>
    </p:spTree>
    <p:extLst>
      <p:ext uri="{BB962C8B-B14F-4D97-AF65-F5344CB8AC3E}">
        <p14:creationId xmlns:p14="http://schemas.microsoft.com/office/powerpoint/2010/main" val="990502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Barbara Walker</a:t>
            </a:r>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6934199" y="2333016"/>
            <a:ext cx="2802467" cy="3603172"/>
          </a:xfrm>
        </p:spPr>
      </p:pic>
      <p:sp>
        <p:nvSpPr>
          <p:cNvPr id="4" name="Text Placeholder 3"/>
          <p:cNvSpPr>
            <a:spLocks noGrp="1"/>
          </p:cNvSpPr>
          <p:nvPr>
            <p:ph type="body" sz="half" idx="2"/>
          </p:nvPr>
        </p:nvSpPr>
        <p:spPr>
          <a:xfrm>
            <a:off x="680322" y="2336873"/>
            <a:ext cx="5618877" cy="3599315"/>
          </a:xfrm>
        </p:spPr>
        <p:txBody>
          <a:bodyPr>
            <a:normAutofit/>
          </a:bodyPr>
          <a:lstStyle/>
          <a:p>
            <a:pPr marL="342900" indent="-342900">
              <a:buFont typeface="Arial" panose="020B0604020202020204" pitchFamily="34" charset="0"/>
              <a:buChar char="•"/>
            </a:pPr>
            <a:r>
              <a:rPr lang="en-US" sz="2000" dirty="0"/>
              <a:t>A</a:t>
            </a:r>
            <a:r>
              <a:rPr lang="en-US" sz="2000" dirty="0" smtClean="0"/>
              <a:t> </a:t>
            </a:r>
            <a:r>
              <a:rPr lang="en-US" sz="2000" dirty="0"/>
              <a:t>retired manager with Wrangler Corporation and remains active in the community with the YWCA of Greensboro, where she previously served as board president, and the League of Women Voters. </a:t>
            </a:r>
            <a:endParaRPr lang="en-US" sz="2000" dirty="0" smtClean="0"/>
          </a:p>
          <a:p>
            <a:pPr marL="342900" indent="-342900">
              <a:buFont typeface="Arial" panose="020B0604020202020204" pitchFamily="34" charset="0"/>
              <a:buChar char="•"/>
            </a:pPr>
            <a:r>
              <a:rPr lang="en-US" sz="2000" dirty="0"/>
              <a:t>In addition to her work on the board of the YWCA of Greensboro, Walker was formerly a member of the board of directors for GCTV (Public Access Cable 8), and a member of the Family and Children's Services Advisory Committee.</a:t>
            </a:r>
            <a:endParaRPr lang="en-US" sz="2000" dirty="0"/>
          </a:p>
        </p:txBody>
      </p:sp>
    </p:spTree>
    <p:extLst>
      <p:ext uri="{BB962C8B-B14F-4D97-AF65-F5344CB8AC3E}">
        <p14:creationId xmlns:p14="http://schemas.microsoft.com/office/powerpoint/2010/main" val="3162486531"/>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TM04033917[[fn=Berlin]]</Template>
  <TotalTime>79</TotalTime>
  <Words>433</Words>
  <Application>Microsoft Office PowerPoint</Application>
  <PresentationFormat>Widescreen</PresentationFormat>
  <Paragraphs>24</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Trebuchet MS</vt:lpstr>
      <vt:lpstr>Berlin</vt:lpstr>
      <vt:lpstr>The Commissioners</vt:lpstr>
      <vt:lpstr>Cynthia Brown </vt:lpstr>
      <vt:lpstr>Pat Clark</vt:lpstr>
      <vt:lpstr>Muktha Jost</vt:lpstr>
      <vt:lpstr>Angela Lawrence</vt:lpstr>
      <vt:lpstr>Bob Peters</vt:lpstr>
      <vt:lpstr>Reverend Mark Sills</vt:lpstr>
      <vt:lpstr>Barbara Walker</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Commissioners</dc:title>
  <dc:creator>Marcus Blackwell</dc:creator>
  <cp:lastModifiedBy>Marcus Blackwell</cp:lastModifiedBy>
  <cp:revision>7</cp:revision>
  <dcterms:created xsi:type="dcterms:W3CDTF">2019-06-02T02:08:19Z</dcterms:created>
  <dcterms:modified xsi:type="dcterms:W3CDTF">2019-06-02T03:28:07Z</dcterms:modified>
</cp:coreProperties>
</file>